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77" r:id="rId7"/>
    <p:sldId id="278" r:id="rId8"/>
    <p:sldId id="283" r:id="rId9"/>
    <p:sldId id="282" r:id="rId10"/>
    <p:sldId id="281" r:id="rId11"/>
    <p:sldId id="280" r:id="rId12"/>
    <p:sldId id="28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D565F-12F2-4498-94AF-617DFBE38EF5}" v="1082" dt="2023-11-10T13:05:04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847D565F-12F2-4498-94AF-617DFBE38EF5}"/>
    <pc:docChg chg="custSel addSld delSld modSld sldOrd">
      <pc:chgData name="Ben Nienhuis" userId="2c6c04f1-77c7-44b5-a463-93386779ab63" providerId="ADAL" clId="{847D565F-12F2-4498-94AF-617DFBE38EF5}" dt="2023-11-10T13:05:04.352" v="1591"/>
      <pc:docMkLst>
        <pc:docMk/>
      </pc:docMkLst>
      <pc:sldChg chg="del">
        <pc:chgData name="Ben Nienhuis" userId="2c6c04f1-77c7-44b5-a463-93386779ab63" providerId="ADAL" clId="{847D565F-12F2-4498-94AF-617DFBE38EF5}" dt="2023-11-10T11:48:21.456" v="221" actId="47"/>
        <pc:sldMkLst>
          <pc:docMk/>
          <pc:sldMk cId="839354057" sldId="257"/>
        </pc:sldMkLst>
      </pc:sldChg>
      <pc:sldChg chg="addSp delSp modSp mod modAnim">
        <pc:chgData name="Ben Nienhuis" userId="2c6c04f1-77c7-44b5-a463-93386779ab63" providerId="ADAL" clId="{847D565F-12F2-4498-94AF-617DFBE38EF5}" dt="2023-11-10T13:05:04.352" v="1591"/>
        <pc:sldMkLst>
          <pc:docMk/>
          <pc:sldMk cId="1650583079" sldId="259"/>
        </pc:sldMkLst>
        <pc:spChg chg="mod">
          <ac:chgData name="Ben Nienhuis" userId="2c6c04f1-77c7-44b5-a463-93386779ab63" providerId="ADAL" clId="{847D565F-12F2-4498-94AF-617DFBE38EF5}" dt="2023-11-10T11:43:32.274" v="1" actId="20577"/>
          <ac:spMkLst>
            <pc:docMk/>
            <pc:sldMk cId="1650583079" sldId="259"/>
            <ac:spMk id="2" creationId="{00000000-0000-0000-0000-000000000000}"/>
          </ac:spMkLst>
        </pc:spChg>
        <pc:spChg chg="mod">
          <ac:chgData name="Ben Nienhuis" userId="2c6c04f1-77c7-44b5-a463-93386779ab63" providerId="ADAL" clId="{847D565F-12F2-4498-94AF-617DFBE38EF5}" dt="2023-11-10T12:45:14.704" v="1423" actId="20577"/>
          <ac:spMkLst>
            <pc:docMk/>
            <pc:sldMk cId="1650583079" sldId="259"/>
            <ac:spMk id="6" creationId="{0EC80890-B759-1AC9-14D6-6AEC1032B2D9}"/>
          </ac:spMkLst>
        </pc:spChg>
        <pc:picChg chg="add mod">
          <ac:chgData name="Ben Nienhuis" userId="2c6c04f1-77c7-44b5-a463-93386779ab63" providerId="ADAL" clId="{847D565F-12F2-4498-94AF-617DFBE38EF5}" dt="2023-11-10T11:49:53.216" v="246" actId="1076"/>
          <ac:picMkLst>
            <pc:docMk/>
            <pc:sldMk cId="1650583079" sldId="259"/>
            <ac:picMk id="3" creationId="{074A08AC-BE9D-DC2A-0C47-F99FCCB54A5D}"/>
          </ac:picMkLst>
        </pc:picChg>
        <pc:picChg chg="del">
          <ac:chgData name="Ben Nienhuis" userId="2c6c04f1-77c7-44b5-a463-93386779ab63" providerId="ADAL" clId="{847D565F-12F2-4498-94AF-617DFBE38EF5}" dt="2023-11-10T11:46:37.567" v="158" actId="478"/>
          <ac:picMkLst>
            <pc:docMk/>
            <pc:sldMk cId="1650583079" sldId="259"/>
            <ac:picMk id="1026" creationId="{C8CA2FD7-9D6C-F409-A966-36C6E7A46F6E}"/>
          </ac:picMkLst>
        </pc:picChg>
      </pc:sldChg>
      <pc:sldChg chg="del">
        <pc:chgData name="Ben Nienhuis" userId="2c6c04f1-77c7-44b5-a463-93386779ab63" providerId="ADAL" clId="{847D565F-12F2-4498-94AF-617DFBE38EF5}" dt="2023-11-10T11:48:18.173" v="219" actId="47"/>
        <pc:sldMkLst>
          <pc:docMk/>
          <pc:sldMk cId="2366906876" sldId="260"/>
        </pc:sldMkLst>
      </pc:sldChg>
      <pc:sldChg chg="del">
        <pc:chgData name="Ben Nienhuis" userId="2c6c04f1-77c7-44b5-a463-93386779ab63" providerId="ADAL" clId="{847D565F-12F2-4498-94AF-617DFBE38EF5}" dt="2023-11-10T11:48:23.293" v="225" actId="47"/>
        <pc:sldMkLst>
          <pc:docMk/>
          <pc:sldMk cId="173974172" sldId="269"/>
        </pc:sldMkLst>
      </pc:sldChg>
      <pc:sldChg chg="addSp delSp modSp mod modAnim">
        <pc:chgData name="Ben Nienhuis" userId="2c6c04f1-77c7-44b5-a463-93386779ab63" providerId="ADAL" clId="{847D565F-12F2-4498-94AF-617DFBE38EF5}" dt="2023-11-10T12:40:47.743" v="1380" actId="20577"/>
        <pc:sldMkLst>
          <pc:docMk/>
          <pc:sldMk cId="1131063906" sldId="277"/>
        </pc:sldMkLst>
        <pc:spChg chg="mod">
          <ac:chgData name="Ben Nienhuis" userId="2c6c04f1-77c7-44b5-a463-93386779ab63" providerId="ADAL" clId="{847D565F-12F2-4498-94AF-617DFBE38EF5}" dt="2023-11-10T11:47:29.263" v="206" actId="20577"/>
          <ac:spMkLst>
            <pc:docMk/>
            <pc:sldMk cId="1131063906" sldId="277"/>
            <ac:spMk id="2" creationId="{00000000-0000-0000-0000-000000000000}"/>
          </ac:spMkLst>
        </pc:spChg>
        <pc:spChg chg="mod">
          <ac:chgData name="Ben Nienhuis" userId="2c6c04f1-77c7-44b5-a463-93386779ab63" providerId="ADAL" clId="{847D565F-12F2-4498-94AF-617DFBE38EF5}" dt="2023-11-10T12:40:47.743" v="1380" actId="20577"/>
          <ac:spMkLst>
            <pc:docMk/>
            <pc:sldMk cId="1131063906" sldId="277"/>
            <ac:spMk id="6" creationId="{0EC80890-B759-1AC9-14D6-6AEC1032B2D9}"/>
          </ac:spMkLst>
        </pc:spChg>
        <pc:picChg chg="del">
          <ac:chgData name="Ben Nienhuis" userId="2c6c04f1-77c7-44b5-a463-93386779ab63" providerId="ADAL" clId="{847D565F-12F2-4498-94AF-617DFBE38EF5}" dt="2023-11-10T11:47:38.196" v="208" actId="478"/>
          <ac:picMkLst>
            <pc:docMk/>
            <pc:sldMk cId="1131063906" sldId="277"/>
            <ac:picMk id="4" creationId="{731D8FF8-6B94-92ED-FFC9-817255A41991}"/>
          </ac:picMkLst>
        </pc:picChg>
        <pc:picChg chg="add mod">
          <ac:chgData name="Ben Nienhuis" userId="2c6c04f1-77c7-44b5-a463-93386779ab63" providerId="ADAL" clId="{847D565F-12F2-4498-94AF-617DFBE38EF5}" dt="2023-11-10T12:26:09.787" v="1065" actId="1076"/>
          <ac:picMkLst>
            <pc:docMk/>
            <pc:sldMk cId="1131063906" sldId="277"/>
            <ac:picMk id="5" creationId="{9B47628A-9580-1588-0463-0645595443AF}"/>
          </ac:picMkLst>
        </pc:picChg>
      </pc:sldChg>
      <pc:sldChg chg="addSp modSp mod modAnim">
        <pc:chgData name="Ben Nienhuis" userId="2c6c04f1-77c7-44b5-a463-93386779ab63" providerId="ADAL" clId="{847D565F-12F2-4498-94AF-617DFBE38EF5}" dt="2023-11-10T12:15:49.846" v="728" actId="1076"/>
        <pc:sldMkLst>
          <pc:docMk/>
          <pc:sldMk cId="368892913" sldId="278"/>
        </pc:sldMkLst>
        <pc:spChg chg="mod">
          <ac:chgData name="Ben Nienhuis" userId="2c6c04f1-77c7-44b5-a463-93386779ab63" providerId="ADAL" clId="{847D565F-12F2-4498-94AF-617DFBE38EF5}" dt="2023-11-10T11:47:46.867" v="210" actId="20577"/>
          <ac:spMkLst>
            <pc:docMk/>
            <pc:sldMk cId="368892913" sldId="278"/>
            <ac:spMk id="2" creationId="{00000000-0000-0000-0000-000000000000}"/>
          </ac:spMkLst>
        </pc:spChg>
        <pc:spChg chg="add mod">
          <ac:chgData name="Ben Nienhuis" userId="2c6c04f1-77c7-44b5-a463-93386779ab63" providerId="ADAL" clId="{847D565F-12F2-4498-94AF-617DFBE38EF5}" dt="2023-11-10T12:15:47.160" v="727" actId="6549"/>
          <ac:spMkLst>
            <pc:docMk/>
            <pc:sldMk cId="368892913" sldId="278"/>
            <ac:spMk id="3" creationId="{9D1D5A3E-0F11-3ABF-FEC6-FF4CA0F5CFB1}"/>
          </ac:spMkLst>
        </pc:spChg>
        <pc:spChg chg="mod">
          <ac:chgData name="Ben Nienhuis" userId="2c6c04f1-77c7-44b5-a463-93386779ab63" providerId="ADAL" clId="{847D565F-12F2-4498-94AF-617DFBE38EF5}" dt="2023-11-10T11:47:53.496" v="211" actId="6549"/>
          <ac:spMkLst>
            <pc:docMk/>
            <pc:sldMk cId="368892913" sldId="278"/>
            <ac:spMk id="6" creationId="{0EC80890-B759-1AC9-14D6-6AEC1032B2D9}"/>
          </ac:spMkLst>
        </pc:spChg>
        <pc:picChg chg="add mod">
          <ac:chgData name="Ben Nienhuis" userId="2c6c04f1-77c7-44b5-a463-93386779ab63" providerId="ADAL" clId="{847D565F-12F2-4498-94AF-617DFBE38EF5}" dt="2023-11-10T12:15:49.846" v="728" actId="1076"/>
          <ac:picMkLst>
            <pc:docMk/>
            <pc:sldMk cId="368892913" sldId="278"/>
            <ac:picMk id="5" creationId="{1C19BE2B-8AD2-0416-EF27-D8F59FC7363C}"/>
          </ac:picMkLst>
        </pc:picChg>
      </pc:sldChg>
      <pc:sldChg chg="add del">
        <pc:chgData name="Ben Nienhuis" userId="2c6c04f1-77c7-44b5-a463-93386779ab63" providerId="ADAL" clId="{847D565F-12F2-4498-94AF-617DFBE38EF5}" dt="2023-11-10T12:50:13.252" v="1588" actId="47"/>
        <pc:sldMkLst>
          <pc:docMk/>
          <pc:sldMk cId="1049575912" sldId="279"/>
        </pc:sldMkLst>
      </pc:sldChg>
      <pc:sldChg chg="del">
        <pc:chgData name="Ben Nienhuis" userId="2c6c04f1-77c7-44b5-a463-93386779ab63" providerId="ADAL" clId="{847D565F-12F2-4498-94AF-617DFBE38EF5}" dt="2023-11-10T11:47:57.077" v="212" actId="47"/>
        <pc:sldMkLst>
          <pc:docMk/>
          <pc:sldMk cId="3628914744" sldId="279"/>
        </pc:sldMkLst>
      </pc:sldChg>
      <pc:sldChg chg="del">
        <pc:chgData name="Ben Nienhuis" userId="2c6c04f1-77c7-44b5-a463-93386779ab63" providerId="ADAL" clId="{847D565F-12F2-4498-94AF-617DFBE38EF5}" dt="2023-11-10T11:47:57.722" v="213" actId="47"/>
        <pc:sldMkLst>
          <pc:docMk/>
          <pc:sldMk cId="445872618" sldId="280"/>
        </pc:sldMkLst>
      </pc:sldChg>
      <pc:sldChg chg="addSp modSp add mod">
        <pc:chgData name="Ben Nienhuis" userId="2c6c04f1-77c7-44b5-a463-93386779ab63" providerId="ADAL" clId="{847D565F-12F2-4498-94AF-617DFBE38EF5}" dt="2023-11-10T12:37:30.512" v="1373" actId="14100"/>
        <pc:sldMkLst>
          <pc:docMk/>
          <pc:sldMk cId="3089370545" sldId="280"/>
        </pc:sldMkLst>
        <pc:picChg chg="add mod">
          <ac:chgData name="Ben Nienhuis" userId="2c6c04f1-77c7-44b5-a463-93386779ab63" providerId="ADAL" clId="{847D565F-12F2-4498-94AF-617DFBE38EF5}" dt="2023-11-10T12:36:35.338" v="1366" actId="1076"/>
          <ac:picMkLst>
            <pc:docMk/>
            <pc:sldMk cId="3089370545" sldId="280"/>
            <ac:picMk id="4" creationId="{FA4ED180-B9F6-767F-AAB4-33BF0C335274}"/>
          </ac:picMkLst>
        </pc:picChg>
        <pc:picChg chg="add mod">
          <ac:chgData name="Ben Nienhuis" userId="2c6c04f1-77c7-44b5-a463-93386779ab63" providerId="ADAL" clId="{847D565F-12F2-4498-94AF-617DFBE38EF5}" dt="2023-11-10T12:37:30.512" v="1373" actId="14100"/>
          <ac:picMkLst>
            <pc:docMk/>
            <pc:sldMk cId="3089370545" sldId="280"/>
            <ac:picMk id="7" creationId="{3688B9A4-9AEC-7476-F4D1-C69B19665958}"/>
          </ac:picMkLst>
        </pc:picChg>
      </pc:sldChg>
      <pc:sldChg chg="addSp modSp add mod">
        <pc:chgData name="Ben Nienhuis" userId="2c6c04f1-77c7-44b5-a463-93386779ab63" providerId="ADAL" clId="{847D565F-12F2-4498-94AF-617DFBE38EF5}" dt="2023-11-10T12:35:58.659" v="1363" actId="14100"/>
        <pc:sldMkLst>
          <pc:docMk/>
          <pc:sldMk cId="754343971" sldId="281"/>
        </pc:sldMkLst>
        <pc:picChg chg="add mod">
          <ac:chgData name="Ben Nienhuis" userId="2c6c04f1-77c7-44b5-a463-93386779ab63" providerId="ADAL" clId="{847D565F-12F2-4498-94AF-617DFBE38EF5}" dt="2023-11-10T12:35:58.659" v="1363" actId="14100"/>
          <ac:picMkLst>
            <pc:docMk/>
            <pc:sldMk cId="754343971" sldId="281"/>
            <ac:picMk id="4" creationId="{5276F5A7-9B65-C1B1-12B7-5AC5C0DA509D}"/>
          </ac:picMkLst>
        </pc:picChg>
      </pc:sldChg>
      <pc:sldChg chg="del">
        <pc:chgData name="Ben Nienhuis" userId="2c6c04f1-77c7-44b5-a463-93386779ab63" providerId="ADAL" clId="{847D565F-12F2-4498-94AF-617DFBE38EF5}" dt="2023-11-10T11:47:58.633" v="214" actId="47"/>
        <pc:sldMkLst>
          <pc:docMk/>
          <pc:sldMk cId="1264737898" sldId="281"/>
        </pc:sldMkLst>
      </pc:sldChg>
      <pc:sldChg chg="addSp delSp modSp add mod modAnim">
        <pc:chgData name="Ben Nienhuis" userId="2c6c04f1-77c7-44b5-a463-93386779ab63" providerId="ADAL" clId="{847D565F-12F2-4498-94AF-617DFBE38EF5}" dt="2023-11-10T13:02:38.335" v="1590"/>
        <pc:sldMkLst>
          <pc:docMk/>
          <pc:sldMk cId="360136952" sldId="282"/>
        </pc:sldMkLst>
        <pc:spChg chg="mod">
          <ac:chgData name="Ben Nienhuis" userId="2c6c04f1-77c7-44b5-a463-93386779ab63" providerId="ADAL" clId="{847D565F-12F2-4498-94AF-617DFBE38EF5}" dt="2023-11-10T12:34:24.878" v="1358" actId="5793"/>
          <ac:spMkLst>
            <pc:docMk/>
            <pc:sldMk cId="360136952" sldId="282"/>
            <ac:spMk id="3" creationId="{9D1D5A3E-0F11-3ABF-FEC6-FF4CA0F5CFB1}"/>
          </ac:spMkLst>
        </pc:spChg>
        <pc:picChg chg="del">
          <ac:chgData name="Ben Nienhuis" userId="2c6c04f1-77c7-44b5-a463-93386779ab63" providerId="ADAL" clId="{847D565F-12F2-4498-94AF-617DFBE38EF5}" dt="2023-11-10T12:16:52.543" v="763" actId="478"/>
          <ac:picMkLst>
            <pc:docMk/>
            <pc:sldMk cId="360136952" sldId="282"/>
            <ac:picMk id="5" creationId="{1C19BE2B-8AD2-0416-EF27-D8F59FC7363C}"/>
          </ac:picMkLst>
        </pc:picChg>
        <pc:picChg chg="add del mod">
          <ac:chgData name="Ben Nienhuis" userId="2c6c04f1-77c7-44b5-a463-93386779ab63" providerId="ADAL" clId="{847D565F-12F2-4498-94AF-617DFBE38EF5}" dt="2023-11-10T12:33:00.287" v="1333" actId="478"/>
          <ac:picMkLst>
            <pc:docMk/>
            <pc:sldMk cId="360136952" sldId="282"/>
            <ac:picMk id="7" creationId="{E8F1C65E-BBA2-9AE7-9C76-7D95DD37D2CD}"/>
          </ac:picMkLst>
        </pc:picChg>
        <pc:picChg chg="add mod">
          <ac:chgData name="Ben Nienhuis" userId="2c6c04f1-77c7-44b5-a463-93386779ab63" providerId="ADAL" clId="{847D565F-12F2-4498-94AF-617DFBE38EF5}" dt="2023-11-10T12:34:18.647" v="1355" actId="1076"/>
          <ac:picMkLst>
            <pc:docMk/>
            <pc:sldMk cId="360136952" sldId="282"/>
            <ac:picMk id="8" creationId="{286D2213-4B08-FAF0-2ACC-7BA287092973}"/>
          </ac:picMkLst>
        </pc:picChg>
      </pc:sldChg>
      <pc:sldChg chg="del">
        <pc:chgData name="Ben Nienhuis" userId="2c6c04f1-77c7-44b5-a463-93386779ab63" providerId="ADAL" clId="{847D565F-12F2-4498-94AF-617DFBE38EF5}" dt="2023-11-10T11:47:59.904" v="215" actId="47"/>
        <pc:sldMkLst>
          <pc:docMk/>
          <pc:sldMk cId="1284006407" sldId="282"/>
        </pc:sldMkLst>
      </pc:sldChg>
      <pc:sldChg chg="add ord">
        <pc:chgData name="Ben Nienhuis" userId="2c6c04f1-77c7-44b5-a463-93386779ab63" providerId="ADAL" clId="{847D565F-12F2-4498-94AF-617DFBE38EF5}" dt="2023-11-10T12:34:54.627" v="1360"/>
        <pc:sldMkLst>
          <pc:docMk/>
          <pc:sldMk cId="330095972" sldId="283"/>
        </pc:sldMkLst>
      </pc:sldChg>
      <pc:sldChg chg="del">
        <pc:chgData name="Ben Nienhuis" userId="2c6c04f1-77c7-44b5-a463-93386779ab63" providerId="ADAL" clId="{847D565F-12F2-4498-94AF-617DFBE38EF5}" dt="2023-11-10T11:48:01.647" v="216" actId="47"/>
        <pc:sldMkLst>
          <pc:docMk/>
          <pc:sldMk cId="1264683918" sldId="283"/>
        </pc:sldMkLst>
      </pc:sldChg>
      <pc:sldChg chg="del">
        <pc:chgData name="Ben Nienhuis" userId="2c6c04f1-77c7-44b5-a463-93386779ab63" providerId="ADAL" clId="{847D565F-12F2-4498-94AF-617DFBE38EF5}" dt="2023-11-10T11:48:15.424" v="217" actId="47"/>
        <pc:sldMkLst>
          <pc:docMk/>
          <pc:sldMk cId="897229087" sldId="284"/>
        </pc:sldMkLst>
      </pc:sldChg>
      <pc:sldChg chg="addSp delSp modSp add mod ord">
        <pc:chgData name="Ben Nienhuis" userId="2c6c04f1-77c7-44b5-a463-93386779ab63" providerId="ADAL" clId="{847D565F-12F2-4498-94AF-617DFBE38EF5}" dt="2023-11-10T12:50:09.352" v="1587" actId="255"/>
        <pc:sldMkLst>
          <pc:docMk/>
          <pc:sldMk cId="3676551727" sldId="284"/>
        </pc:sldMkLst>
        <pc:spChg chg="mod">
          <ac:chgData name="Ben Nienhuis" userId="2c6c04f1-77c7-44b5-a463-93386779ab63" providerId="ADAL" clId="{847D565F-12F2-4498-94AF-617DFBE38EF5}" dt="2023-11-10T12:50:09.352" v="1587" actId="255"/>
          <ac:spMkLst>
            <pc:docMk/>
            <pc:sldMk cId="3676551727" sldId="284"/>
            <ac:spMk id="3" creationId="{9D1D5A3E-0F11-3ABF-FEC6-FF4CA0F5CFB1}"/>
          </ac:spMkLst>
        </pc:spChg>
        <pc:picChg chg="add mod">
          <ac:chgData name="Ben Nienhuis" userId="2c6c04f1-77c7-44b5-a463-93386779ab63" providerId="ADAL" clId="{847D565F-12F2-4498-94AF-617DFBE38EF5}" dt="2023-11-10T12:47:57.259" v="1431" actId="1076"/>
          <ac:picMkLst>
            <pc:docMk/>
            <pc:sldMk cId="3676551727" sldId="284"/>
            <ac:picMk id="5" creationId="{8CEF298A-9F2E-4527-9D7F-C87A4BEFDF3E}"/>
          </ac:picMkLst>
        </pc:picChg>
        <pc:picChg chg="del">
          <ac:chgData name="Ben Nienhuis" userId="2c6c04f1-77c7-44b5-a463-93386779ab63" providerId="ADAL" clId="{847D565F-12F2-4498-94AF-617DFBE38EF5}" dt="2023-11-10T12:46:56.180" v="1427" actId="478"/>
          <ac:picMkLst>
            <pc:docMk/>
            <pc:sldMk cId="3676551727" sldId="284"/>
            <ac:picMk id="8" creationId="{286D2213-4B08-FAF0-2ACC-7BA287092973}"/>
          </ac:picMkLst>
        </pc:picChg>
        <pc:picChg chg="add mod">
          <ac:chgData name="Ben Nienhuis" userId="2c6c04f1-77c7-44b5-a463-93386779ab63" providerId="ADAL" clId="{847D565F-12F2-4498-94AF-617DFBE38EF5}" dt="2023-11-10T12:48:30.715" v="1433" actId="1076"/>
          <ac:picMkLst>
            <pc:docMk/>
            <pc:sldMk cId="3676551727" sldId="284"/>
            <ac:picMk id="9" creationId="{EF10F3F9-6BFC-0AEA-446E-A72451B0CED4}"/>
          </ac:picMkLst>
        </pc:picChg>
      </pc:sldChg>
      <pc:sldChg chg="del">
        <pc:chgData name="Ben Nienhuis" userId="2c6c04f1-77c7-44b5-a463-93386779ab63" providerId="ADAL" clId="{847D565F-12F2-4498-94AF-617DFBE38EF5}" dt="2023-11-10T11:48:16.807" v="218" actId="47"/>
        <pc:sldMkLst>
          <pc:docMk/>
          <pc:sldMk cId="90813223" sldId="285"/>
        </pc:sldMkLst>
      </pc:sldChg>
      <pc:sldChg chg="del">
        <pc:chgData name="Ben Nienhuis" userId="2c6c04f1-77c7-44b5-a463-93386779ab63" providerId="ADAL" clId="{847D565F-12F2-4498-94AF-617DFBE38EF5}" dt="2023-11-10T11:48:19.605" v="220" actId="47"/>
        <pc:sldMkLst>
          <pc:docMk/>
          <pc:sldMk cId="1958275101" sldId="286"/>
        </pc:sldMkLst>
      </pc:sldChg>
      <pc:sldChg chg="del">
        <pc:chgData name="Ben Nienhuis" userId="2c6c04f1-77c7-44b5-a463-93386779ab63" providerId="ADAL" clId="{847D565F-12F2-4498-94AF-617DFBE38EF5}" dt="2023-11-10T11:48:22.193" v="222" actId="47"/>
        <pc:sldMkLst>
          <pc:docMk/>
          <pc:sldMk cId="2933852088" sldId="287"/>
        </pc:sldMkLst>
      </pc:sldChg>
      <pc:sldChg chg="del">
        <pc:chgData name="Ben Nienhuis" userId="2c6c04f1-77c7-44b5-a463-93386779ab63" providerId="ADAL" clId="{847D565F-12F2-4498-94AF-617DFBE38EF5}" dt="2023-11-10T11:48:22.508" v="223" actId="47"/>
        <pc:sldMkLst>
          <pc:docMk/>
          <pc:sldMk cId="3212903285" sldId="288"/>
        </pc:sldMkLst>
      </pc:sldChg>
      <pc:sldChg chg="del">
        <pc:chgData name="Ben Nienhuis" userId="2c6c04f1-77c7-44b5-a463-93386779ab63" providerId="ADAL" clId="{847D565F-12F2-4498-94AF-617DFBE38EF5}" dt="2023-11-10T11:48:22.822" v="224" actId="47"/>
        <pc:sldMkLst>
          <pc:docMk/>
          <pc:sldMk cId="1948747026" sldId="289"/>
        </pc:sldMkLst>
      </pc:sldChg>
      <pc:sldChg chg="del">
        <pc:chgData name="Ben Nienhuis" userId="2c6c04f1-77c7-44b5-a463-93386779ab63" providerId="ADAL" clId="{847D565F-12F2-4498-94AF-617DFBE38EF5}" dt="2023-11-10T11:48:23.764" v="226" actId="47"/>
        <pc:sldMkLst>
          <pc:docMk/>
          <pc:sldMk cId="4056156952" sldId="290"/>
        </pc:sldMkLst>
      </pc:sldChg>
      <pc:sldMasterChg chg="delSldLayout">
        <pc:chgData name="Ben Nienhuis" userId="2c6c04f1-77c7-44b5-a463-93386779ab63" providerId="ADAL" clId="{847D565F-12F2-4498-94AF-617DFBE38EF5}" dt="2023-11-10T11:48:22.822" v="224" actId="47"/>
        <pc:sldMasterMkLst>
          <pc:docMk/>
          <pc:sldMasterMk cId="625692762" sldId="2147483648"/>
        </pc:sldMasterMkLst>
        <pc:sldLayoutChg chg="del">
          <pc:chgData name="Ben Nienhuis" userId="2c6c04f1-77c7-44b5-a463-93386779ab63" providerId="ADAL" clId="{847D565F-12F2-4498-94AF-617DFBE38EF5}" dt="2023-11-10T11:48:19.605" v="220" actId="47"/>
          <pc:sldLayoutMkLst>
            <pc:docMk/>
            <pc:sldMasterMk cId="625692762" sldId="2147483648"/>
            <pc:sldLayoutMk cId="2743195522" sldId="2147483658"/>
          </pc:sldLayoutMkLst>
        </pc:sldLayoutChg>
        <pc:sldLayoutChg chg="del">
          <pc:chgData name="Ben Nienhuis" userId="2c6c04f1-77c7-44b5-a463-93386779ab63" providerId="ADAL" clId="{847D565F-12F2-4498-94AF-617DFBE38EF5}" dt="2023-11-10T11:48:22.822" v="224" actId="47"/>
          <pc:sldLayoutMkLst>
            <pc:docMk/>
            <pc:sldMasterMk cId="625692762" sldId="2147483648"/>
            <pc:sldLayoutMk cId="1046605602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6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92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21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33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71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40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nl-NL" sz="4000" b="1" dirty="0"/>
              <a:t>Kunstmest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Les 1 17/11 Introductie</a:t>
            </a:r>
          </a:p>
          <a:p>
            <a:r>
              <a:rPr lang="nl-NL" dirty="0"/>
              <a:t>Les 2 24/11 </a:t>
            </a:r>
            <a:r>
              <a:rPr lang="nl-NL" dirty="0" err="1"/>
              <a:t>Hfst</a:t>
            </a:r>
            <a:r>
              <a:rPr lang="nl-NL" dirty="0"/>
              <a:t> 3.1/2/3</a:t>
            </a:r>
            <a:r>
              <a:rPr lang="nl-NL" sz="1400" dirty="0"/>
              <a:t>(d1)</a:t>
            </a:r>
          </a:p>
          <a:p>
            <a:r>
              <a:rPr lang="nl-NL" dirty="0"/>
              <a:t>Les 3 01/12 </a:t>
            </a:r>
            <a:r>
              <a:rPr lang="nl-NL" dirty="0" err="1"/>
              <a:t>Hfst</a:t>
            </a:r>
            <a:r>
              <a:rPr lang="nl-NL" dirty="0"/>
              <a:t> 3.3/4/5</a:t>
            </a:r>
          </a:p>
          <a:p>
            <a:r>
              <a:rPr lang="nl-NL" dirty="0"/>
              <a:t>Les 4 08/12 </a:t>
            </a:r>
            <a:r>
              <a:rPr lang="nl-NL" dirty="0" err="1"/>
              <a:t>Hfst</a:t>
            </a:r>
            <a:r>
              <a:rPr lang="nl-NL" dirty="0"/>
              <a:t> 3.6/7</a:t>
            </a:r>
          </a:p>
          <a:p>
            <a:r>
              <a:rPr lang="nl-NL" dirty="0"/>
              <a:t>Les 5 15/12 Gastles</a:t>
            </a:r>
          </a:p>
          <a:p>
            <a:r>
              <a:rPr lang="nl-NL" dirty="0"/>
              <a:t>Les 6 22/12 Herhaling</a:t>
            </a:r>
          </a:p>
          <a:p>
            <a:r>
              <a:rPr lang="nl-NL" dirty="0"/>
              <a:t>Les 7 12/01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4A08AC-BE9D-DC2A-0C47-F99FCCB5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42" y="30321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Bespreken toets P1</a:t>
            </a:r>
          </a:p>
          <a:p>
            <a:pPr indent="0">
              <a:buNone/>
            </a:pPr>
            <a:r>
              <a:rPr lang="nl-NL" dirty="0"/>
              <a:t>Hoofdstuk 3 Kunstmeststoffen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Oriëntatie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Indeling Kunstmeststoffen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Hoeveelheden en Concentraties deel 1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47628A-9580-1588-0463-06455954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16" y="4411347"/>
            <a:ext cx="3785367" cy="20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029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/>
              <a:t>Oriëntatie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Kunstmest worden gewonnen door mijnbouw of geproduceerd in fabrieken.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Sommige meststoffen raken 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Veel meststoffen komen vervult uit de grond en moeten worden bewerkt.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Stikstof komt uit de lucht en kost veel energie om te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19BE2B-8AD2-0416-EF27-D8F59FC73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358" y="4705253"/>
            <a:ext cx="3181625" cy="18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029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 Indeling Kunstmeststoffen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Enkelvoudig en samengesteld</a:t>
            </a:r>
          </a:p>
          <a:p>
            <a:r>
              <a:rPr lang="nl-NL" sz="2400" dirty="0"/>
              <a:t>Samengesteld: minstens 2 van deze: N P K of Mg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Meststoffen toedienen</a:t>
            </a:r>
          </a:p>
          <a:p>
            <a:r>
              <a:rPr lang="nl-NL" sz="2400" dirty="0"/>
              <a:t>Strooien bij vollegrondsteelt , toevoegen aan potgrond of oplossen/verdunnen in irrigatie/beregening.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F1C65E-BBA2-9AE7-9C76-7D95DD37D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832" y="4623478"/>
            <a:ext cx="3081441" cy="18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029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 Hoeveelheden en concentraties</a:t>
            </a:r>
          </a:p>
          <a:p>
            <a:endParaRPr lang="nl-NL" sz="2400" dirty="0"/>
          </a:p>
          <a:p>
            <a:r>
              <a:rPr lang="nl-NL" sz="2400" dirty="0"/>
              <a:t>Hoeveelheid voeding in een meststof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Bijvoorbeeld N P K 12-10-18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</a:t>
            </a:r>
            <a:r>
              <a:rPr lang="nl-NL" sz="2400" baseline="30000" dirty="0"/>
              <a:t>e</a:t>
            </a:r>
            <a:r>
              <a:rPr lang="nl-NL" sz="2400" dirty="0"/>
              <a:t> getal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</a:t>
            </a:r>
            <a:r>
              <a:rPr lang="nl-NL" sz="2400" baseline="30000" dirty="0"/>
              <a:t>e</a:t>
            </a:r>
            <a:r>
              <a:rPr lang="nl-NL" sz="2400" dirty="0"/>
              <a:t> getal P2O5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</a:t>
            </a:r>
            <a:r>
              <a:rPr lang="nl-NL" sz="2400" baseline="30000" dirty="0"/>
              <a:t>e</a:t>
            </a:r>
            <a:r>
              <a:rPr lang="nl-NL" sz="2400" dirty="0"/>
              <a:t> getal K2O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er een 4</a:t>
            </a:r>
            <a:r>
              <a:rPr lang="nl-NL" sz="2400" baseline="30000" dirty="0"/>
              <a:t>e</a:t>
            </a:r>
            <a:r>
              <a:rPr lang="nl-NL" sz="2400" dirty="0"/>
              <a:t> getal staat is dat Mg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86D2213-4B08-FAF0-2ACC-7BA28709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322" y="2385877"/>
            <a:ext cx="3512595" cy="30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76F5A7-9B65-C1B1-12B7-5AC5C0DA5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0" y="1588150"/>
            <a:ext cx="9153727" cy="32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4ED180-B9F6-767F-AAB4-33BF0C335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07" y="2719168"/>
            <a:ext cx="7418325" cy="35628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688B9A4-9AEC-7476-F4D1-C69B19665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407" y="2323367"/>
            <a:ext cx="7487732" cy="3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7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029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Beantwoord nu de vragen van 3.2 en 3.3 </a:t>
            </a:r>
            <a:r>
              <a:rPr lang="nl-NL" sz="1400" dirty="0"/>
              <a:t>(tot vraag 5 deel 2)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EF298A-9F2E-4527-9D7F-C87A4BEFD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78" y="2801921"/>
            <a:ext cx="3936222" cy="32774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F10F3F9-6BFC-0AEA-446E-A72451B0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71" y="2821109"/>
            <a:ext cx="5349704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1727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3EC9D5-47F5-43B8-A63D-8D215F51F62C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348</TotalTime>
  <Words>220</Words>
  <Application>Microsoft Office PowerPoint</Application>
  <PresentationFormat>Breedbeeld</PresentationFormat>
  <Paragraphs>67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Achtergroen PP van zone</vt:lpstr>
      <vt:lpstr>PowerPoint-presentatie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4</cp:revision>
  <dcterms:created xsi:type="dcterms:W3CDTF">2021-01-11T10:50:43Z</dcterms:created>
  <dcterms:modified xsi:type="dcterms:W3CDTF">2023-11-10T13:05:14Z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